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5DAEE8"/>
          </a:solidFill>
          <a:ln w="12700">
            <a:solidFill>
              <a:srgbClr val="5DAEE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SPC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DAEE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SPC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1259.6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41.9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472.8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220.3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120.9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La Paz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59.0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55.5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Cajeme (Cd. Obregón)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Sonora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81.9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696.9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315.2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391886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38006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3722914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969034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587829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33949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22960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7572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7053943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300063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36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A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1259.6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749.4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497.2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472.8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286.8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266.9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264.3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5DAEE8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263.0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2026-04-27T05:45:14Z</dcterms:created>
  <dcterms:modified xsi:type="dcterms:W3CDTF">2026-04-27T05:45:14Z</dcterms:modified>
</cp:coreProperties>
</file>