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C9A962"/>
          </a:solidFill>
          <a:ln w="12700">
            <a:solidFill>
              <a:srgbClr val="C9A96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PISOS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A96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PISOS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Tulum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27.0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Cancún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792.4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653.0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Coatzacoalcos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Veracruz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74.3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Salina Cruz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Oaxaca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20.6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Monterrey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1403.8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Guadalajara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1751.1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Mérida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Yucatán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480.3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La Laguna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387.9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 San Luis Potosí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Luis Potosí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323.0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ZMVM (Valle de México)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4010.7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Puerto Vallarta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105.3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Carmen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Campeche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66.0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Juchitán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Oaxaca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27.8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Centro (Villahermosa)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Tabasco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189.6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3857625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103745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5400675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46795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8229600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475720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6686550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932670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26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2057400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303520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A96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4010.7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1883.1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1430.3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1403.8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1097.2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954.2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824.9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Coahuila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796.4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783.5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Tamaulipas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9A962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763.2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2026-04-27T05:45:14Z</dcterms:created>
  <dcterms:modified xsi:type="dcterms:W3CDTF">2026-04-27T05:45:14Z</dcterms:modified>
</cp:coreProperties>
</file>