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0" cy="6858000"/>
          </a:xfrm>
          <a:prstGeom prst="rect">
            <a:avLst/>
          </a:prstGeom>
          <a:solidFill>
            <a:srgbClr val="3EB46A"/>
          </a:solidFill>
          <a:ln w="12700">
            <a:solidFill>
              <a:srgbClr val="3EB46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0" y="219456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Terra Intelligence — ADHESIVOS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64592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CCCC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Cesantoni Market Study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45920" y="4023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EB46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2026-04-25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15 Plazas — ADHESIVOS</a:t>
            </a:r>
            <a:endParaRPr lang="en-US" sz="2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3200400"/>
                <a:gridCol w="2743200"/>
                <a:gridCol w="1371600"/>
                <a:gridCol w="1097280"/>
                <a:gridCol w="2286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#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MDP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Score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Verdict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Chalco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23.8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Puerto Vallarta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21.2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Toluca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68.6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 Juan del Río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25.5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127.6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Cancún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146.4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ZMVM (Valle de México)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771.1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Guadalajara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353.2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Celaya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34.3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Los Cabos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La Paz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33.5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Othón P. Blanco (Chetumal)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24.9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Monterrey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261.6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Aguascalientes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Aguascalientes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78.1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Irapuato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39.8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Cuadrantes Resumen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ALTA PRIORIDAD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108960" y="1371600"/>
            <a:ext cx="1050587" cy="3657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296707" y="12801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394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ATRACTIVA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108960" y="2286000"/>
            <a:ext cx="4027251" cy="365760"/>
          </a:xfrm>
          <a:prstGeom prst="rect">
            <a:avLst/>
          </a:prstGeom>
          <a:solidFill>
            <a:srgbClr val="D4A029"/>
          </a:solidFill>
          <a:ln w="12700">
            <a:solidFill>
              <a:srgbClr val="D4A02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273371" y="2194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2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23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1089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OPORTUNIDAD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0" y="3200400"/>
            <a:ext cx="45720" cy="36576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31089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C85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0233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VIABLE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08960" y="4114800"/>
            <a:ext cx="4552545" cy="365760"/>
          </a:xfrm>
          <a:prstGeom prst="rect">
            <a:avLst/>
          </a:prstGeom>
          <a:solidFill>
            <a:srgbClr val="0096FF"/>
          </a:solidFill>
          <a:ln w="12700">
            <a:solidFill>
              <a:srgbClr val="0096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98665" y="40233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96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26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9377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EMERGENTE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108960" y="5029200"/>
            <a:ext cx="8229600" cy="365760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1475720" y="49377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47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Estados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76072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(MDP)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Ciudades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771.1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379.8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307.1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261.6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234.8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176.3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Chihuahua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172.7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Coahuila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158.0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153.1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Tamaulipas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152.0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2026-04-27T05:45:14Z</dcterms:created>
  <dcterms:modified xsi:type="dcterms:W3CDTF">2026-04-27T05:45:14Z</dcterms:modified>
</cp:coreProperties>
</file>